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4"/>
  </p:sldMasterIdLst>
  <p:notesMasterIdLst>
    <p:notesMasterId r:id="rId6"/>
  </p:notesMasterIdLst>
  <p:sldIdLst>
    <p:sldId id="335" r:id="rId5"/>
  </p:sldIdLst>
  <p:sldSz cx="12192000" cy="6858000"/>
  <p:notesSz cx="6792913" cy="99250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4D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0BA8AD-A25E-4740-BB60-7EB3E8235200}" v="2" dt="2026-07-23T06:42:49.0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824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uleimane Cheikh Hamdi" userId="28b7d35f-b9ea-4cb6-b56c-ee90ef971d48" providerId="ADAL" clId="{AED85BB2-C019-486E-AC46-6B3A69BF4546}"/>
    <pc:docChg chg="undo custSel mod modSld modMainMaster">
      <pc:chgData name="Souleimane Cheikh Hamdi" userId="28b7d35f-b9ea-4cb6-b56c-ee90ef971d48" providerId="ADAL" clId="{AED85BB2-C019-486E-AC46-6B3A69BF4546}" dt="2026-07-23T06:42:52.932" v="408" actId="20577"/>
      <pc:docMkLst>
        <pc:docMk/>
      </pc:docMkLst>
      <pc:sldChg chg="modSp mod">
        <pc:chgData name="Souleimane Cheikh Hamdi" userId="28b7d35f-b9ea-4cb6-b56c-ee90ef971d48" providerId="ADAL" clId="{AED85BB2-C019-486E-AC46-6B3A69BF4546}" dt="2026-07-23T06:42:52.932" v="408" actId="20577"/>
        <pc:sldMkLst>
          <pc:docMk/>
          <pc:sldMk cId="3740199663" sldId="335"/>
        </pc:sldMkLst>
        <pc:spChg chg="mod">
          <ac:chgData name="Souleimane Cheikh Hamdi" userId="28b7d35f-b9ea-4cb6-b56c-ee90ef971d48" providerId="ADAL" clId="{AED85BB2-C019-486E-AC46-6B3A69BF4546}" dt="2026-07-23T06:41:24.113" v="336" actId="20577"/>
          <ac:spMkLst>
            <pc:docMk/>
            <pc:sldMk cId="3740199663" sldId="335"/>
            <ac:spMk id="6" creationId="{00000000-0000-0000-0000-000000000000}"/>
          </ac:spMkLst>
        </pc:spChg>
        <pc:spChg chg="mod">
          <ac:chgData name="Souleimane Cheikh Hamdi" userId="28b7d35f-b9ea-4cb6-b56c-ee90ef971d48" providerId="ADAL" clId="{AED85BB2-C019-486E-AC46-6B3A69BF4546}" dt="2026-07-23T06:42:52.932" v="408" actId="20577"/>
          <ac:spMkLst>
            <pc:docMk/>
            <pc:sldMk cId="3740199663" sldId="335"/>
            <ac:spMk id="9" creationId="{E5B3FDB6-AFF1-60D5-96EA-A34A1A94594C}"/>
          </ac:spMkLst>
        </pc:spChg>
        <pc:graphicFrameChg chg="mod modGraphic">
          <ac:chgData name="Souleimane Cheikh Hamdi" userId="28b7d35f-b9ea-4cb6-b56c-ee90ef971d48" providerId="ADAL" clId="{AED85BB2-C019-486E-AC46-6B3A69BF4546}" dt="2026-07-23T06:42:33.350" v="406" actId="20577"/>
          <ac:graphicFrameMkLst>
            <pc:docMk/>
            <pc:sldMk cId="3740199663" sldId="335"/>
            <ac:graphicFrameMk id="4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3595" cy="497976"/>
          </a:xfrm>
          <a:prstGeom prst="rect">
            <a:avLst/>
          </a:prstGeom>
        </p:spPr>
        <p:txBody>
          <a:bodyPr vert="horz" lIns="91403" tIns="45702" rIns="91403" bIns="4570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7746" y="0"/>
            <a:ext cx="2943595" cy="497976"/>
          </a:xfrm>
          <a:prstGeom prst="rect">
            <a:avLst/>
          </a:prstGeom>
        </p:spPr>
        <p:txBody>
          <a:bodyPr vert="horz" lIns="91403" tIns="45702" rIns="91403" bIns="45702" rtlCol="0"/>
          <a:lstStyle>
            <a:lvl1pPr algn="r">
              <a:defRPr sz="1200"/>
            </a:lvl1pPr>
          </a:lstStyle>
          <a:p>
            <a:fld id="{BA6C72AE-ADBC-4855-A593-6222497F9F1C}" type="datetimeFigureOut">
              <a:rPr lang="en-US" smtClean="0"/>
              <a:t>7/22/2026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19100" y="1241425"/>
            <a:ext cx="5954713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3" tIns="45702" rIns="91403" bIns="45702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292" y="4776430"/>
            <a:ext cx="5434330" cy="3907989"/>
          </a:xfrm>
          <a:prstGeom prst="rect">
            <a:avLst/>
          </a:prstGeom>
        </p:spPr>
        <p:txBody>
          <a:bodyPr vert="horz" lIns="91403" tIns="45702" rIns="91403" bIns="4570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7076"/>
            <a:ext cx="2943595" cy="497975"/>
          </a:xfrm>
          <a:prstGeom prst="rect">
            <a:avLst/>
          </a:prstGeom>
        </p:spPr>
        <p:txBody>
          <a:bodyPr vert="horz" lIns="91403" tIns="45702" rIns="91403" bIns="4570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7746" y="9427076"/>
            <a:ext cx="2943595" cy="497975"/>
          </a:xfrm>
          <a:prstGeom prst="rect">
            <a:avLst/>
          </a:prstGeom>
        </p:spPr>
        <p:txBody>
          <a:bodyPr vert="horz" lIns="91403" tIns="45702" rIns="91403" bIns="45702" rtlCol="0" anchor="b"/>
          <a:lstStyle>
            <a:lvl1pPr algn="r">
              <a:defRPr sz="1200"/>
            </a:lvl1pPr>
          </a:lstStyle>
          <a:p>
            <a:fld id="{BAA584F3-E3A5-4267-AA17-0B10ED559594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2094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9.emf"/><Relationship Id="rId4" Type="http://schemas.openxmlformats.org/officeDocument/2006/relationships/image" Target="../media/image18.png"/></Relationships>
</file>

<file path=ppt/slideLayouts/_rels/slideLayout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1.emf"/><Relationship Id="rId4" Type="http://schemas.openxmlformats.org/officeDocument/2006/relationships/image" Target="../media/image20.png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png"/></Relationships>
</file>

<file path=ppt/slideLayouts/_rels/slideLayout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microsoft.com/office/2007/relationships/hdphoto" Target="../media/hdphoto4.wdp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7.emf"/></Relationships>
</file>

<file path=ppt/slideLayouts/_rels/slideLayout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8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9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6.png"/><Relationship Id="rId4" Type="http://schemas.microsoft.com/office/2007/relationships/hdphoto" Target="../media/hdphoto2.wdp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3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png"/></Relationships>
</file>

<file path=ppt/slideLayouts/_rels/slideLayout3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08" y="160108"/>
            <a:ext cx="11812385" cy="4982037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941127" y="3681903"/>
            <a:ext cx="4836622" cy="1325563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31234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808" y="-12192"/>
            <a:ext cx="6870192" cy="68701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19927" y="-319983"/>
            <a:ext cx="6102096" cy="2912777"/>
          </a:xfrm>
        </p:spPr>
        <p:txBody>
          <a:bodyPr/>
          <a:lstStyle>
            <a:lvl1pPr algn="r">
              <a:defRPr>
                <a:solidFill>
                  <a:srgbClr val="AC0054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8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9161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808" y="-12192"/>
            <a:ext cx="6870192" cy="68701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5856" y="927703"/>
            <a:ext cx="6102096" cy="2912777"/>
          </a:xfrm>
        </p:spPr>
        <p:txBody>
          <a:bodyPr/>
          <a:lstStyle>
            <a:lvl1pPr algn="r">
              <a:defRPr>
                <a:solidFill>
                  <a:srgbClr val="004B84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8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87887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808" y="-12192"/>
            <a:ext cx="6870192" cy="687019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5856" y="927703"/>
            <a:ext cx="6102096" cy="2912777"/>
          </a:xfrm>
        </p:spPr>
        <p:txBody>
          <a:bodyPr/>
          <a:lstStyle>
            <a:lvl1pPr algn="r">
              <a:defRPr>
                <a:solidFill>
                  <a:srgbClr val="00B0AD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8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894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512" y="4128380"/>
            <a:ext cx="5373624" cy="1325563"/>
          </a:xfrm>
        </p:spPr>
        <p:txBody>
          <a:bodyPr/>
          <a:lstStyle>
            <a:lvl1pPr algn="r">
              <a:defRPr>
                <a:solidFill>
                  <a:srgbClr val="004B84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8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35243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512" y="4128380"/>
            <a:ext cx="5373624" cy="1325563"/>
          </a:xfrm>
        </p:spPr>
        <p:txBody>
          <a:bodyPr/>
          <a:lstStyle>
            <a:lvl1pPr algn="r">
              <a:defRPr>
                <a:solidFill>
                  <a:srgbClr val="004B84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6209214" cy="512064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7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35545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AF00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25" y="550964"/>
            <a:ext cx="10939550" cy="57560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5026" y="2766219"/>
            <a:ext cx="6441948" cy="1325563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5601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g object 16"/>
          <p:cNvSpPr/>
          <p:nvPr/>
        </p:nvSpPr>
        <p:spPr>
          <a:xfrm>
            <a:off x="215635" y="250458"/>
            <a:ext cx="11732525" cy="6379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615121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 flipH="1">
            <a:off x="216976" y="167389"/>
            <a:ext cx="11770730" cy="6507731"/>
          </a:xfrm>
          <a:prstGeom prst="roundRect">
            <a:avLst>
              <a:gd name="adj" fmla="val 2653"/>
            </a:avLst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Low" rtl="1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382512" y="4128380"/>
            <a:ext cx="5373624" cy="1325563"/>
          </a:xfrm>
        </p:spPr>
        <p:txBody>
          <a:bodyPr/>
          <a:lstStyle>
            <a:lvl1pPr algn="justLow" rtl="1"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264184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B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25" y="550964"/>
            <a:ext cx="10939550" cy="57560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5026" y="2766219"/>
            <a:ext cx="6441948" cy="1325563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42769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225" y="550964"/>
            <a:ext cx="10939550" cy="57560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5026" y="2766219"/>
            <a:ext cx="6441948" cy="1325563"/>
          </a:xfrm>
        </p:spPr>
        <p:txBody>
          <a:bodyPr>
            <a:normAutofit/>
          </a:bodyPr>
          <a:lstStyle>
            <a:lvl1pPr>
              <a:defRPr sz="36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561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08" y="160108"/>
            <a:ext cx="11812384" cy="4982037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941127" y="3681903"/>
            <a:ext cx="4836622" cy="1325563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729210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11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71485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5">
            <a:extLst>
              <a:ext uri="{FF2B5EF4-FFF2-40B4-BE49-F238E27FC236}">
                <a16:creationId xmlns:a16="http://schemas.microsoft.com/office/drawing/2014/main" id="{19DD0130-9BA7-4D40-8527-C6CD7AE242E4}"/>
              </a:ext>
            </a:extLst>
          </p:cNvPr>
          <p:cNvSpPr/>
          <p:nvPr/>
        </p:nvSpPr>
        <p:spPr>
          <a:xfrm>
            <a:off x="319315" y="176741"/>
            <a:ext cx="11422742" cy="1309683"/>
          </a:xfrm>
          <a:prstGeom prst="rect">
            <a:avLst/>
          </a:prstGeom>
          <a:blipFill>
            <a:blip r:embed="rId2" cstate="print"/>
            <a:stretch>
              <a:fillRect l="-1736" t="-19230" b="-387821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75257"/>
          </a:xfrm>
        </p:spPr>
        <p:txBody>
          <a:bodyPr>
            <a:normAutofit/>
          </a:bodyPr>
          <a:lstStyle>
            <a:lvl1pPr algn="r">
              <a:defRPr sz="40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74807"/>
            <a:ext cx="10515600" cy="4502155"/>
          </a:xfrm>
        </p:spPr>
        <p:txBody>
          <a:bodyPr/>
          <a:lstStyle>
            <a:lvl1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2pPr>
            <a:lvl3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3pPr>
            <a:lvl4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4pPr>
            <a:lvl5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sp>
        <p:nvSpPr>
          <p:cNvPr id="1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18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9566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sp>
        <p:nvSpPr>
          <p:cNvPr id="10" name="object 5">
            <a:extLst>
              <a:ext uri="{FF2B5EF4-FFF2-40B4-BE49-F238E27FC236}">
                <a16:creationId xmlns:a16="http://schemas.microsoft.com/office/drawing/2014/main" id="{19DD0130-9BA7-4D40-8527-C6CD7AE242E4}"/>
              </a:ext>
            </a:extLst>
          </p:cNvPr>
          <p:cNvSpPr/>
          <p:nvPr/>
        </p:nvSpPr>
        <p:spPr>
          <a:xfrm>
            <a:off x="319315" y="176741"/>
            <a:ext cx="11422742" cy="1309683"/>
          </a:xfrm>
          <a:prstGeom prst="rect">
            <a:avLst/>
          </a:prstGeom>
          <a:blipFill>
            <a:blip r:embed="rId4" cstate="print"/>
            <a:stretch>
              <a:fillRect l="-1736" t="-19230" b="-387821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75257"/>
          </a:xfrm>
        </p:spPr>
        <p:txBody>
          <a:bodyPr>
            <a:normAutofit/>
          </a:bodyPr>
          <a:lstStyle>
            <a:lvl1pPr algn="r">
              <a:defRPr sz="40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B9572C6-E100-5941-94E9-A29AAED943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8883" y="1532467"/>
            <a:ext cx="113237" cy="4846320"/>
          </a:xfrm>
          <a:prstGeom prst="rect">
            <a:avLst/>
          </a:prstGeom>
        </p:spPr>
      </p:pic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07624" y="1628765"/>
            <a:ext cx="7788925" cy="4548197"/>
          </a:xfrm>
        </p:spPr>
        <p:txBody>
          <a:bodyPr/>
          <a:lstStyle>
            <a:lvl1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2pPr>
            <a:lvl3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3pPr>
            <a:lvl4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4pPr>
            <a:lvl5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0"/>
          </p:nvPr>
        </p:nvSpPr>
        <p:spPr>
          <a:xfrm>
            <a:off x="8546610" y="2390662"/>
            <a:ext cx="3195447" cy="3200400"/>
          </a:xfrm>
        </p:spPr>
        <p:txBody>
          <a:bodyPr anchor="t"/>
          <a:lstStyle>
            <a:lvl1pPr marL="0" indent="0" algn="r">
              <a:buNone/>
              <a:defRPr sz="320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5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ar-QA" dirty="0"/>
          </a:p>
        </p:txBody>
      </p:sp>
      <p:sp>
        <p:nvSpPr>
          <p:cNvPr id="36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sp>
        <p:nvSpPr>
          <p:cNvPr id="13" name="object 5">
            <a:extLst>
              <a:ext uri="{FF2B5EF4-FFF2-40B4-BE49-F238E27FC236}">
                <a16:creationId xmlns:a16="http://schemas.microsoft.com/office/drawing/2014/main" id="{19DD0130-9BA7-4D40-8527-C6CD7AE242E4}"/>
              </a:ext>
            </a:extLst>
          </p:cNvPr>
          <p:cNvSpPr/>
          <p:nvPr userDrawn="1"/>
        </p:nvSpPr>
        <p:spPr>
          <a:xfrm>
            <a:off x="319315" y="176741"/>
            <a:ext cx="11422742" cy="1309683"/>
          </a:xfrm>
          <a:prstGeom prst="rect">
            <a:avLst/>
          </a:prstGeom>
          <a:blipFill>
            <a:blip r:embed="rId4" cstate="print"/>
            <a:stretch>
              <a:fillRect l="-1736" t="-19230" b="-387821"/>
            </a:stretch>
          </a:blipFill>
        </p:spPr>
        <p:txBody>
          <a:bodyPr wrap="square" lIns="0" tIns="0" rIns="0" bIns="0" rtlCol="0"/>
          <a:lstStyle/>
          <a:p>
            <a:pPr algn="r" rtl="1"/>
            <a:endParaRPr dirty="0">
              <a:solidFill>
                <a:schemeClr val="bg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B9572C6-E100-5941-94E9-A29AAED943E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98883" y="1532467"/>
            <a:ext cx="113237" cy="4846320"/>
          </a:xfrm>
          <a:prstGeom prst="rect">
            <a:avLst/>
          </a:prstGeom>
        </p:spPr>
      </p:pic>
      <p:sp>
        <p:nvSpPr>
          <p:cNvPr id="17" name="object 15"/>
          <p:cNvSpPr txBox="1">
            <a:spLocks/>
          </p:cNvSpPr>
          <p:nvPr userDrawn="1"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55275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sp>
        <p:nvSpPr>
          <p:cNvPr id="14" name="object 5">
            <a:extLst>
              <a:ext uri="{FF2B5EF4-FFF2-40B4-BE49-F238E27FC236}">
                <a16:creationId xmlns:a16="http://schemas.microsoft.com/office/drawing/2014/main" id="{FE95048D-F073-844A-8961-11A2889473CC}"/>
              </a:ext>
            </a:extLst>
          </p:cNvPr>
          <p:cNvSpPr/>
          <p:nvPr/>
        </p:nvSpPr>
        <p:spPr>
          <a:xfrm>
            <a:off x="319315" y="176742"/>
            <a:ext cx="11422743" cy="1286662"/>
          </a:xfrm>
          <a:prstGeom prst="rect">
            <a:avLst/>
          </a:prstGeom>
          <a:blipFill>
            <a:blip r:embed="rId4" cstate="print"/>
            <a:stretch>
              <a:fillRect l="-1708" t="-19232" r="-28" b="-387818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75257"/>
          </a:xfrm>
        </p:spPr>
        <p:txBody>
          <a:bodyPr>
            <a:normAutofit/>
          </a:bodyPr>
          <a:lstStyle>
            <a:lvl1pPr algn="r">
              <a:defRPr sz="40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624" y="1628765"/>
            <a:ext cx="7788925" cy="4548198"/>
          </a:xfrm>
        </p:spPr>
        <p:txBody>
          <a:bodyPr/>
          <a:lstStyle>
            <a:lvl1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2pPr>
            <a:lvl3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3pPr>
            <a:lvl4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4pPr>
            <a:lvl5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0"/>
          </p:nvPr>
        </p:nvSpPr>
        <p:spPr>
          <a:xfrm>
            <a:off x="8546610" y="2390662"/>
            <a:ext cx="3195447" cy="3200400"/>
          </a:xfrm>
        </p:spPr>
        <p:txBody>
          <a:bodyPr anchor="t"/>
          <a:lstStyle>
            <a:lvl1pPr marL="0" indent="0" algn="r">
              <a:buNone/>
              <a:defRPr sz="320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3BDEECE-87C8-BD45-A7D5-C3A6C55376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58763" y="1532467"/>
            <a:ext cx="152219" cy="4754880"/>
          </a:xfrm>
          <a:prstGeom prst="rect">
            <a:avLst/>
          </a:prstGeom>
        </p:spPr>
      </p:pic>
      <p:sp>
        <p:nvSpPr>
          <p:cNvPr id="2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23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30350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625" y="304800"/>
            <a:ext cx="7502662" cy="5872163"/>
          </a:xfrm>
        </p:spPr>
        <p:txBody>
          <a:bodyPr/>
          <a:lstStyle>
            <a:lvl1pPr indent="-365760" algn="r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indent="-365760" algn="r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2pPr>
            <a:lvl3pPr indent="-365760" algn="r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3pPr>
            <a:lvl4pPr indent="-365760" algn="r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4pPr>
            <a:lvl5pPr indent="-365760" algn="r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561" y="159656"/>
            <a:ext cx="4166920" cy="6226629"/>
          </a:xfrm>
          <a:prstGeom prst="rect">
            <a:avLst/>
          </a:prstGeom>
        </p:spPr>
      </p:pic>
      <p:sp>
        <p:nvSpPr>
          <p:cNvPr id="14" name="Content Placeholder 2"/>
          <p:cNvSpPr>
            <a:spLocks noGrp="1"/>
          </p:cNvSpPr>
          <p:nvPr>
            <p:ph idx="10"/>
          </p:nvPr>
        </p:nvSpPr>
        <p:spPr>
          <a:xfrm>
            <a:off x="8317910" y="522514"/>
            <a:ext cx="3218981" cy="5599275"/>
          </a:xfrm>
        </p:spPr>
        <p:txBody>
          <a:bodyPr anchor="ctr">
            <a:normAutofit/>
          </a:bodyPr>
          <a:lstStyle>
            <a:lvl1pPr marL="0" indent="0" algn="r">
              <a:lnSpc>
                <a:spcPct val="100000"/>
              </a:lnSpc>
              <a:buFontTx/>
              <a:buNone/>
              <a:defRPr lang="en-US" sz="4800" b="1" kern="1200" dirty="0" smtClean="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marL="320040" indent="0" algn="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2pPr>
            <a:lvl3pPr marL="777240" indent="0" algn="r">
              <a:lnSpc>
                <a:spcPct val="100000"/>
              </a:lnSpc>
              <a:buFontTx/>
              <a:buNone/>
              <a:defRPr sz="36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3pPr>
            <a:lvl4pPr marL="1234440" indent="0" algn="r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4pPr>
            <a:lvl5pPr marL="1691640" indent="0" algn="r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19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50349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562" y="148639"/>
            <a:ext cx="4225084" cy="631215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7625" y="304800"/>
            <a:ext cx="7502662" cy="5872163"/>
          </a:xfrm>
        </p:spPr>
        <p:txBody>
          <a:bodyPr/>
          <a:lstStyle>
            <a:lvl1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2pPr>
            <a:lvl3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3pPr>
            <a:lvl4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4pPr>
            <a:lvl5pPr indent="-365760" algn="just">
              <a:lnSpc>
                <a:spcPct val="100000"/>
              </a:lnSpc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sp>
        <p:nvSpPr>
          <p:cNvPr id="14" name="Content Placeholder 2"/>
          <p:cNvSpPr>
            <a:spLocks noGrp="1"/>
          </p:cNvSpPr>
          <p:nvPr>
            <p:ph idx="10"/>
          </p:nvPr>
        </p:nvSpPr>
        <p:spPr>
          <a:xfrm>
            <a:off x="8317910" y="522514"/>
            <a:ext cx="3218981" cy="5599275"/>
          </a:xfrm>
        </p:spPr>
        <p:txBody>
          <a:bodyPr anchor="ctr">
            <a:normAutofit/>
          </a:bodyPr>
          <a:lstStyle>
            <a:lvl1pPr marL="0" indent="0" algn="r">
              <a:lnSpc>
                <a:spcPct val="100000"/>
              </a:lnSpc>
              <a:buFontTx/>
              <a:buNone/>
              <a:defRPr lang="en-US" sz="4800" b="1" kern="1200" dirty="0" smtClean="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marL="320040" indent="0" algn="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2pPr>
            <a:lvl3pPr marL="777240" indent="0" algn="r">
              <a:lnSpc>
                <a:spcPct val="100000"/>
              </a:lnSpc>
              <a:buFontTx/>
              <a:buNone/>
              <a:defRPr sz="36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3pPr>
            <a:lvl4pPr marL="1234440" indent="0" algn="r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4pPr>
            <a:lvl5pPr marL="1691640" indent="0" algn="r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19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5250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55963" y="-1071079"/>
            <a:ext cx="5868548" cy="8769372"/>
          </a:xfrm>
          <a:prstGeom prst="rect">
            <a:avLst/>
          </a:prstGeom>
        </p:spPr>
      </p:pic>
      <p:sp>
        <p:nvSpPr>
          <p:cNvPr id="14" name="Content Placeholder 2"/>
          <p:cNvSpPr>
            <a:spLocks noGrp="1"/>
          </p:cNvSpPr>
          <p:nvPr>
            <p:ph idx="10"/>
          </p:nvPr>
        </p:nvSpPr>
        <p:spPr>
          <a:xfrm>
            <a:off x="2266812" y="1148775"/>
            <a:ext cx="7490892" cy="4186098"/>
          </a:xfrm>
        </p:spPr>
        <p:txBody>
          <a:bodyPr anchor="ctr">
            <a:normAutofit/>
          </a:bodyPr>
          <a:lstStyle>
            <a:lvl1pPr marL="0" indent="0" algn="r">
              <a:lnSpc>
                <a:spcPct val="100000"/>
              </a:lnSpc>
              <a:buFontTx/>
              <a:buNone/>
              <a:defRPr lang="en-US" sz="4800" b="1" kern="1200" dirty="0" smtClean="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marL="320040" indent="0" algn="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2pPr>
            <a:lvl3pPr marL="777240" indent="0" algn="r">
              <a:lnSpc>
                <a:spcPct val="100000"/>
              </a:lnSpc>
              <a:buFontTx/>
              <a:buNone/>
              <a:defRPr sz="36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3pPr>
            <a:lvl4pPr marL="1234440" indent="0" algn="r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4pPr>
            <a:lvl5pPr marL="1691640" indent="0" algn="r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19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46795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055963" y="-1071079"/>
            <a:ext cx="5868548" cy="8769372"/>
          </a:xfrm>
          <a:prstGeom prst="rect">
            <a:avLst/>
          </a:prstGeom>
        </p:spPr>
      </p:pic>
      <p:sp>
        <p:nvSpPr>
          <p:cNvPr id="1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19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555219" y="-676814"/>
            <a:ext cx="4893995" cy="7924802"/>
          </a:xfrm>
          <a:prstGeom prst="rect">
            <a:avLst/>
          </a:prstGeom>
        </p:spPr>
      </p:pic>
      <p:sp>
        <p:nvSpPr>
          <p:cNvPr id="14" name="Content Placeholder 2"/>
          <p:cNvSpPr>
            <a:spLocks noGrp="1"/>
          </p:cNvSpPr>
          <p:nvPr>
            <p:ph idx="10"/>
          </p:nvPr>
        </p:nvSpPr>
        <p:spPr>
          <a:xfrm>
            <a:off x="2444988" y="1289538"/>
            <a:ext cx="7112001" cy="3913363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FontTx/>
              <a:buNone/>
              <a:defRPr lang="en-US" sz="4000" b="1" kern="1200" dirty="0" smtClean="0">
                <a:solidFill>
                  <a:srgbClr val="00538F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marL="320040" indent="0" algn="r">
              <a:lnSpc>
                <a:spcPct val="100000"/>
              </a:lnSpc>
              <a:buFontTx/>
              <a:buNone/>
              <a:defRPr sz="40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2pPr>
            <a:lvl3pPr marL="777240" indent="0" algn="r">
              <a:lnSpc>
                <a:spcPct val="100000"/>
              </a:lnSpc>
              <a:buFontTx/>
              <a:buNone/>
              <a:defRPr sz="36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3pPr>
            <a:lvl4pPr marL="1234440" indent="0" algn="r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4pPr>
            <a:lvl5pPr marL="1691640" indent="0" algn="r">
              <a:lnSpc>
                <a:spcPct val="100000"/>
              </a:lnSpc>
              <a:buFontTx/>
              <a:buNone/>
              <a:defRPr sz="32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32600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004B84"/>
              </a:gs>
              <a:gs pos="70000">
                <a:srgbClr val="00B0A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97165"/>
            <a:ext cx="10515600" cy="4279797"/>
          </a:xfrm>
        </p:spPr>
        <p:txBody>
          <a:bodyPr/>
          <a:lstStyle>
            <a:lvl1pPr marL="457200" indent="-457200" algn="just">
              <a:buFontTx/>
              <a:buBlip>
                <a:blip r:embed="rId2"/>
              </a:buBlip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marL="800100" indent="-342900" algn="just">
              <a:buFontTx/>
              <a:buBlip>
                <a:blip r:embed="rId2"/>
              </a:buBlip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2pPr>
            <a:lvl3pPr marL="1257300" indent="-342900" algn="just">
              <a:buFontTx/>
              <a:buBlip>
                <a:blip r:embed="rId2"/>
              </a:buBlip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3pPr>
            <a:lvl4pPr marL="1657350" indent="-285750" algn="just">
              <a:buFontTx/>
              <a:buBlip>
                <a:blip r:embed="rId2"/>
              </a:buBlip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4pPr>
            <a:lvl5pPr marL="2114550" indent="-285750" algn="just">
              <a:buFontTx/>
              <a:buBlip>
                <a:blip r:embed="rId2"/>
              </a:buBlip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61" y="6174421"/>
            <a:ext cx="1553215" cy="49442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11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solidFill>
                <a:schemeClr val="bg1"/>
              </a:solidFill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57103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004B84"/>
              </a:gs>
              <a:gs pos="70000">
                <a:srgbClr val="00B0AD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61" y="6174421"/>
            <a:ext cx="1553215" cy="49442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812375" y="6593657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900" b="1" kern="12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ar-QA" dirty="0"/>
          </a:p>
        </p:txBody>
      </p:sp>
      <p:sp>
        <p:nvSpPr>
          <p:cNvPr id="11" name="object 15"/>
          <p:cNvSpPr txBox="1">
            <a:spLocks/>
          </p:cNvSpPr>
          <p:nvPr/>
        </p:nvSpPr>
        <p:spPr>
          <a:xfrm>
            <a:off x="11700893" y="6545286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algn="ctr" rtl="1">
              <a:spcBef>
                <a:spcPts val="660"/>
              </a:spcBef>
            </a:pPr>
            <a:fld id="{81D60167-4931-47E6-BA6A-407CBD079E47}" type="slidenum">
              <a:rPr spc="10" smtClean="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algn="ctr" rtl="1">
                <a:spcBef>
                  <a:spcPts val="660"/>
                </a:spcBef>
              </a:pPr>
              <a:t>‹N°›</a:t>
            </a:fld>
            <a:endParaRPr spc="10" dirty="0">
              <a:solidFill>
                <a:schemeClr val="bg1"/>
              </a:solidFill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786114" y="6614623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8497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08" y="160108"/>
            <a:ext cx="11812384" cy="4982036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941127" y="3681903"/>
            <a:ext cx="4836622" cy="1325563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6299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>
                <a:solidFill>
                  <a:srgbClr val="00538F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bg2">
                    <a:lumMod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11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solidFill>
                  <a:schemeClr val="bg2">
                    <a:lumMod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solidFill>
                <a:schemeClr val="bg2">
                  <a:lumMod val="50000"/>
                </a:schemeClr>
              </a:solidFill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49" b="23489"/>
          <a:stretch/>
        </p:blipFill>
        <p:spPr>
          <a:xfrm>
            <a:off x="2213361" y="1527070"/>
            <a:ext cx="6874495" cy="505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55753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bg2">
                    <a:lumMod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11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solidFill>
                  <a:schemeClr val="bg2">
                    <a:lumMod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solidFill>
                <a:schemeClr val="bg2">
                  <a:lumMod val="50000"/>
                </a:schemeClr>
              </a:solidFill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2" t="17852" r="28359" b="26322"/>
          <a:stretch/>
        </p:blipFill>
        <p:spPr>
          <a:xfrm>
            <a:off x="2264636" y="-145469"/>
            <a:ext cx="7528492" cy="696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0732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AF0055"/>
              </a:gs>
              <a:gs pos="100000">
                <a:srgbClr val="AF0055"/>
              </a:gs>
              <a:gs pos="52000">
                <a:srgbClr val="AF0055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80075"/>
            <a:ext cx="10515600" cy="4296888"/>
          </a:xfrm>
        </p:spPr>
        <p:txBody>
          <a:bodyPr/>
          <a:lstStyle>
            <a:lvl1pPr marL="457200" indent="-457200" algn="just">
              <a:buFontTx/>
              <a:buBlip>
                <a:blip r:embed="rId2"/>
              </a:buBlip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marL="800100" indent="-342900" algn="just">
              <a:buFontTx/>
              <a:buBlip>
                <a:blip r:embed="rId2"/>
              </a:buBlip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2pPr>
            <a:lvl3pPr marL="1257300" indent="-342900" algn="just">
              <a:buFontTx/>
              <a:buBlip>
                <a:blip r:embed="rId2"/>
              </a:buBlip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3pPr>
            <a:lvl4pPr marL="1657350" indent="-285750" algn="just">
              <a:buFontTx/>
              <a:buBlip>
                <a:blip r:embed="rId2"/>
              </a:buBlip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4pPr>
            <a:lvl5pPr marL="2114550" indent="-285750" algn="just">
              <a:buFontTx/>
              <a:buBlip>
                <a:blip r:embed="rId2"/>
              </a:buBlip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61" y="6174421"/>
            <a:ext cx="1553215" cy="49442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/>
                    </a14:imgEffect>
                    <a14:imgEffect>
                      <a14:colorTemperature colorTemp="88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11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solidFill>
                <a:schemeClr val="bg1"/>
              </a:solidFill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16814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ED1651"/>
              </a:gs>
              <a:gs pos="100000">
                <a:srgbClr val="FDB933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200" indent="-457200" algn="r">
              <a:buFontTx/>
              <a:buBlip>
                <a:blip r:embed="rId2"/>
              </a:buBlip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marL="800100" indent="-342900" algn="r">
              <a:buFontTx/>
              <a:buBlip>
                <a:blip r:embed="rId2"/>
              </a:buBlip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2pPr>
            <a:lvl3pPr marL="1257300" indent="-342900" algn="r">
              <a:buFontTx/>
              <a:buBlip>
                <a:blip r:embed="rId2"/>
              </a:buBlip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3pPr>
            <a:lvl4pPr marL="1657350" indent="-285750" algn="r">
              <a:buFontTx/>
              <a:buBlip>
                <a:blip r:embed="rId2"/>
              </a:buBlip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4pPr>
            <a:lvl5pPr marL="2114550" indent="-285750" algn="r">
              <a:buFontTx/>
              <a:buBlip>
                <a:blip r:embed="rId2"/>
              </a:buBlip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61" y="6174421"/>
            <a:ext cx="1553215" cy="494421"/>
          </a:xfrm>
          <a:prstGeom prst="rect">
            <a:avLst/>
          </a:prstGeom>
        </p:spPr>
      </p:pic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12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solidFill>
                <a:schemeClr val="bg1"/>
              </a:solidFill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32993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r">
              <a:defRPr sz="6000">
                <a:solidFill>
                  <a:srgbClr val="004B84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8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693883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5">
            <a:extLst>
              <a:ext uri="{FF2B5EF4-FFF2-40B4-BE49-F238E27FC236}">
                <a16:creationId xmlns:a16="http://schemas.microsoft.com/office/drawing/2014/main" id="{19DD0130-9BA7-4D40-8527-C6CD7AE242E4}"/>
              </a:ext>
            </a:extLst>
          </p:cNvPr>
          <p:cNvSpPr/>
          <p:nvPr/>
        </p:nvSpPr>
        <p:spPr>
          <a:xfrm>
            <a:off x="319315" y="176741"/>
            <a:ext cx="11422742" cy="1309683"/>
          </a:xfrm>
          <a:prstGeom prst="rect">
            <a:avLst/>
          </a:prstGeom>
          <a:blipFill>
            <a:blip r:embed="rId2" cstate="print"/>
            <a:stretch>
              <a:fillRect l="-1736" t="-19230" b="-387821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2pPr>
            <a:lvl3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3pPr>
            <a:lvl4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4pPr>
            <a:lvl5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2pPr>
            <a:lvl3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3pPr>
            <a:lvl4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4pPr>
            <a:lvl5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11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184419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2pPr>
            <a:lvl3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3pPr>
            <a:lvl4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4pPr>
            <a:lvl5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2pPr>
            <a:lvl3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3pPr>
            <a:lvl4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4pPr>
            <a:lvl5pPr algn="r">
              <a:lnSpc>
                <a:spcPct val="100000"/>
              </a:lnSpc>
              <a:defRPr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13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6" name="object 5">
            <a:extLst>
              <a:ext uri="{FF2B5EF4-FFF2-40B4-BE49-F238E27FC236}">
                <a16:creationId xmlns:a16="http://schemas.microsoft.com/office/drawing/2014/main" id="{19DD0130-9BA7-4D40-8527-C6CD7AE242E4}"/>
              </a:ext>
            </a:extLst>
          </p:cNvPr>
          <p:cNvSpPr/>
          <p:nvPr/>
        </p:nvSpPr>
        <p:spPr>
          <a:xfrm>
            <a:off x="319315" y="176741"/>
            <a:ext cx="11422742" cy="1309683"/>
          </a:xfrm>
          <a:prstGeom prst="rect">
            <a:avLst/>
          </a:prstGeom>
          <a:blipFill>
            <a:blip r:embed="rId4" cstate="print"/>
            <a:stretch>
              <a:fillRect l="-1736" t="-19230" b="-387821"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05393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7126484" cy="58770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3151" y="602478"/>
            <a:ext cx="3932237" cy="1600200"/>
          </a:xfrm>
        </p:spPr>
        <p:txBody>
          <a:bodyPr anchor="b"/>
          <a:lstStyle>
            <a:lvl1pPr algn="r">
              <a:defRPr sz="3200">
                <a:solidFill>
                  <a:srgbClr val="AC0054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657" y="987425"/>
            <a:ext cx="6486258" cy="4873625"/>
          </a:xfrm>
        </p:spPr>
        <p:txBody>
          <a:bodyPr/>
          <a:lstStyle>
            <a:lvl1pPr algn="just">
              <a:defRPr sz="3200">
                <a:solidFill>
                  <a:srgbClr val="004B84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algn="r">
              <a:defRPr sz="2800">
                <a:solidFill>
                  <a:srgbClr val="004B84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2pPr>
            <a:lvl3pPr algn="r">
              <a:defRPr sz="2400">
                <a:solidFill>
                  <a:srgbClr val="004B84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3pPr>
            <a:lvl4pPr algn="r">
              <a:defRPr sz="2000">
                <a:solidFill>
                  <a:srgbClr val="004B84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4pPr>
            <a:lvl5pPr algn="r">
              <a:defRPr sz="2000">
                <a:solidFill>
                  <a:srgbClr val="004B84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3151" y="2202678"/>
            <a:ext cx="3932237" cy="3811588"/>
          </a:xfrm>
        </p:spPr>
        <p:txBody>
          <a:bodyPr/>
          <a:lstStyle>
            <a:lvl1pPr marL="0" indent="0" algn="r">
              <a:buNone/>
              <a:defRPr sz="160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11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51176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23151" y="466860"/>
            <a:ext cx="3932237" cy="1600200"/>
          </a:xfrm>
        </p:spPr>
        <p:txBody>
          <a:bodyPr anchor="b"/>
          <a:lstStyle>
            <a:lvl1pPr algn="r">
              <a:defRPr sz="320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3378" y="1020750"/>
            <a:ext cx="6172200" cy="4873625"/>
          </a:xfrm>
        </p:spPr>
        <p:txBody>
          <a:bodyPr anchor="t"/>
          <a:lstStyle>
            <a:lvl1pPr marL="0" indent="0" algn="r">
              <a:buNone/>
              <a:defRPr sz="320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23151" y="2067060"/>
            <a:ext cx="3932237" cy="3811588"/>
          </a:xfrm>
        </p:spPr>
        <p:txBody>
          <a:bodyPr/>
          <a:lstStyle>
            <a:lvl1pPr marL="0" indent="0" algn="r">
              <a:buNone/>
              <a:defRPr sz="160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504722" y="6413914"/>
            <a:ext cx="2981325" cy="274550"/>
          </a:xfrm>
          <a:prstGeom prst="rect">
            <a:avLst/>
          </a:prstGeom>
        </p:spPr>
        <p:txBody>
          <a:bodyPr/>
          <a:lstStyle>
            <a:lvl1pPr algn="r" rtl="1">
              <a:defRPr lang="en-US" sz="1200" b="1" kern="1200">
                <a:solidFill>
                  <a:schemeClr val="tx1">
                    <a:lumMod val="50000"/>
                    <a:lumOff val="50000"/>
                  </a:schemeClr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ar-QA"/>
              <a:t>تفعيل منظومة معايشة العمل الخيري</a:t>
            </a:r>
            <a:endParaRPr lang="en-US" dirty="0"/>
          </a:p>
        </p:txBody>
      </p:sp>
      <p:sp>
        <p:nvSpPr>
          <p:cNvPr id="9" name="object 15"/>
          <p:cNvSpPr txBox="1">
            <a:spLocks/>
          </p:cNvSpPr>
          <p:nvPr/>
        </p:nvSpPr>
        <p:spPr>
          <a:xfrm>
            <a:off x="11324874" y="6399727"/>
            <a:ext cx="347833" cy="269304"/>
          </a:xfrm>
          <a:prstGeom prst="rect">
            <a:avLst/>
          </a:prstGeom>
        </p:spPr>
        <p:txBody>
          <a:bodyPr vert="horz" wrap="square" lIns="0" tIns="83820" rIns="0" bIns="0" rtlCol="0" anchor="ctr">
            <a:spAutoFit/>
          </a:bodyPr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Diab Orient 012 " panose="020F0803090008060101" pitchFamily="34" charset="-128"/>
                <a:ea typeface="Diab Orient 012 " panose="020F0803090008060101" pitchFamily="34" charset="-128"/>
                <a:cs typeface="Diab Orient 012 " panose="020F0803090008060101" pitchFamily="34" charset="-128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rtl="1">
              <a:spcBef>
                <a:spcPts val="660"/>
              </a:spcBef>
            </a:pPr>
            <a:fld id="{81D60167-4931-47E6-BA6A-407CBD079E47}" type="slidenum">
              <a:rPr spc="10" smtClean="0"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rPr>
              <a:pPr marL="12700" rtl="1">
                <a:spcBef>
                  <a:spcPts val="660"/>
                </a:spcBef>
              </a:pPr>
              <a:t>‹N°›</a:t>
            </a:fld>
            <a:endParaRPr spc="10" dirty="0">
              <a:latin typeface="Diab Orient 012 Bold" panose="020F0803090008060101" pitchFamily="34" charset="-128"/>
              <a:ea typeface="Diab Orient 012 Bold" panose="020F0803090008060101" pitchFamily="34" charset="-128"/>
              <a:cs typeface="Diab Orient 012 Bold" panose="020F0803090008060101" pitchFamily="34" charset="-12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1469920" y="6460795"/>
            <a:ext cx="0" cy="182880"/>
          </a:xfrm>
          <a:prstGeom prst="line">
            <a:avLst/>
          </a:prstGeom>
          <a:ln w="19050"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828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08" y="160108"/>
            <a:ext cx="11812384" cy="4982037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941127" y="3681903"/>
            <a:ext cx="4836622" cy="1325563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145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08" y="160108"/>
            <a:ext cx="11812384" cy="4982036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941127" y="3681903"/>
            <a:ext cx="4836622" cy="1325563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41067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09" y="160108"/>
            <a:ext cx="11812382" cy="4982036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941127" y="3681903"/>
            <a:ext cx="4836622" cy="1325563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18297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08" y="160108"/>
            <a:ext cx="11812384" cy="4982037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941127" y="3681903"/>
            <a:ext cx="4836622" cy="1325563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57275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08" y="160108"/>
            <a:ext cx="11812384" cy="4982036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941127" y="3681903"/>
            <a:ext cx="4836622" cy="1325563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08400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809" y="160108"/>
            <a:ext cx="11812382" cy="4982036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941127" y="3681903"/>
            <a:ext cx="4836622" cy="1325563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  <a:latin typeface="Diab Orient 012 Bold" panose="020F0803090008060101" pitchFamily="34" charset="-128"/>
                <a:ea typeface="Diab Orient 012 Bold" panose="020F0803090008060101" pitchFamily="34" charset="-128"/>
                <a:cs typeface="Diab Orient 012 Bold" panose="020F0803090008060101" pitchFamily="34" charset="-128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0988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52" y="6057900"/>
            <a:ext cx="1718691" cy="663575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08B9B79-0EAE-E172-4705-CBE7A7677F1A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11620"/>
            <a:ext cx="1871726" cy="1828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200">
                <a:solidFill>
                  <a:srgbClr val="000000">
                    <a:alpha val="50000"/>
                  </a:srgbClr>
                </a:solidFill>
                <a:latin typeface="Aptos" panose="020B0004020202020204" pitchFamily="34" charset="0"/>
              </a:rPr>
              <a:t>Classification: Internal  داخلي</a:t>
            </a:r>
          </a:p>
        </p:txBody>
      </p:sp>
    </p:spTree>
    <p:extLst>
      <p:ext uri="{BB962C8B-B14F-4D97-AF65-F5344CB8AC3E}">
        <p14:creationId xmlns:p14="http://schemas.microsoft.com/office/powerpoint/2010/main" val="3077847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79" r:id="rId16"/>
    <p:sldLayoutId id="2147483680" r:id="rId17"/>
    <p:sldLayoutId id="2147483681" r:id="rId18"/>
    <p:sldLayoutId id="2147483682" r:id="rId19"/>
    <p:sldLayoutId id="2147483683" r:id="rId20"/>
    <p:sldLayoutId id="2147483684" r:id="rId21"/>
    <p:sldLayoutId id="2147483685" r:id="rId22"/>
    <p:sldLayoutId id="2147483686" r:id="rId23"/>
    <p:sldLayoutId id="2147483687" r:id="rId24"/>
    <p:sldLayoutId id="2147483688" r:id="rId25"/>
    <p:sldLayoutId id="2147483689" r:id="rId26"/>
    <p:sldLayoutId id="2147483690" r:id="rId27"/>
    <p:sldLayoutId id="2147483691" r:id="rId28"/>
    <p:sldLayoutId id="2147483692" r:id="rId29"/>
    <p:sldLayoutId id="2147483693" r:id="rId30"/>
    <p:sldLayoutId id="2147483694" r:id="rId31"/>
    <p:sldLayoutId id="2147483695" r:id="rId32"/>
    <p:sldLayoutId id="2147483696" r:id="rId33"/>
    <p:sldLayoutId id="2147483697" r:id="rId34"/>
    <p:sldLayoutId id="2147483698" r:id="rId35"/>
    <p:sldLayoutId id="2147483699" r:id="rId36"/>
    <p:sldLayoutId id="2147483700" r:id="rId37"/>
    <p:sldLayoutId id="2147483701" r:id="rId38"/>
  </p:sldLayoutIdLst>
  <p:hf sldNum="0" hdr="0" ftr="0" dt="0"/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AC0054"/>
          </a:solidFill>
          <a:latin typeface="Diab Orient 012 Bold" panose="020F0803090008060101" pitchFamily="34" charset="-128"/>
          <a:ea typeface="Diab Orient 012 Bold" panose="020F0803090008060101" pitchFamily="34" charset="-128"/>
          <a:cs typeface="Diab Orient 012 Bold" panose="020F0803090008060101" pitchFamily="34" charset="-128"/>
        </a:defRPr>
      </a:lvl1pPr>
    </p:titleStyle>
    <p:bodyStyle>
      <a:lvl1pPr marL="228600" indent="-274320" algn="r" defTabSz="914400" rtl="1" eaLnBrk="1" latinLnBrk="0" hangingPunct="1">
        <a:lnSpc>
          <a:spcPct val="90000"/>
        </a:lnSpc>
        <a:spcBef>
          <a:spcPts val="1000"/>
        </a:spcBef>
        <a:buFontTx/>
        <a:buBlip>
          <a:blip r:embed="rId41"/>
        </a:buBlip>
        <a:defRPr sz="2800" kern="1200">
          <a:solidFill>
            <a:schemeClr val="tx1">
              <a:lumMod val="75000"/>
              <a:lumOff val="25000"/>
            </a:schemeClr>
          </a:solidFill>
          <a:latin typeface="Diab Orient 012 Bold" panose="020F0803090008060101" pitchFamily="34" charset="-128"/>
          <a:ea typeface="Diab Orient 012 Bold" panose="020F0803090008060101" pitchFamily="34" charset="-128"/>
          <a:cs typeface="Diab Orient 012 Bold" panose="020F0803090008060101" pitchFamily="34" charset="-128"/>
        </a:defRPr>
      </a:lvl1pPr>
      <a:lvl2pPr marL="685800" indent="-274320" algn="r" defTabSz="914400" rtl="1" eaLnBrk="1" latinLnBrk="0" hangingPunct="1">
        <a:lnSpc>
          <a:spcPct val="90000"/>
        </a:lnSpc>
        <a:spcBef>
          <a:spcPts val="500"/>
        </a:spcBef>
        <a:buFontTx/>
        <a:buBlip>
          <a:blip r:embed="rId41"/>
        </a:buBlip>
        <a:defRPr sz="2400" kern="1200">
          <a:solidFill>
            <a:schemeClr val="tx1">
              <a:lumMod val="75000"/>
              <a:lumOff val="25000"/>
            </a:schemeClr>
          </a:solidFill>
          <a:latin typeface="Diab Orient 012 Bold" panose="020F0803090008060101" pitchFamily="34" charset="-128"/>
          <a:ea typeface="Diab Orient 012 Bold" panose="020F0803090008060101" pitchFamily="34" charset="-128"/>
          <a:cs typeface="Diab Orient 012 Bold" panose="020F0803090008060101" pitchFamily="34" charset="-128"/>
        </a:defRPr>
      </a:lvl2pPr>
      <a:lvl3pPr marL="1143000" indent="-274320" algn="r" defTabSz="914400" rtl="1" eaLnBrk="1" latinLnBrk="0" hangingPunct="1">
        <a:lnSpc>
          <a:spcPct val="90000"/>
        </a:lnSpc>
        <a:spcBef>
          <a:spcPts val="500"/>
        </a:spcBef>
        <a:buFontTx/>
        <a:buBlip>
          <a:blip r:embed="rId41"/>
        </a:buBlip>
        <a:defRPr sz="2000" kern="1200">
          <a:solidFill>
            <a:schemeClr val="tx1">
              <a:lumMod val="75000"/>
              <a:lumOff val="25000"/>
            </a:schemeClr>
          </a:solidFill>
          <a:latin typeface="Diab Orient 012 Bold" panose="020F0803090008060101" pitchFamily="34" charset="-128"/>
          <a:ea typeface="Diab Orient 012 Bold" panose="020F0803090008060101" pitchFamily="34" charset="-128"/>
          <a:cs typeface="Diab Orient 012 Bold" panose="020F0803090008060101" pitchFamily="34" charset="-128"/>
        </a:defRPr>
      </a:lvl3pPr>
      <a:lvl4pPr marL="1600200" indent="-274320" algn="r" defTabSz="914400" rtl="1" eaLnBrk="1" latinLnBrk="0" hangingPunct="1">
        <a:lnSpc>
          <a:spcPct val="90000"/>
        </a:lnSpc>
        <a:spcBef>
          <a:spcPts val="500"/>
        </a:spcBef>
        <a:buFontTx/>
        <a:buBlip>
          <a:blip r:embed="rId41"/>
        </a:buBlip>
        <a:defRPr sz="1800" kern="1200">
          <a:solidFill>
            <a:schemeClr val="tx1">
              <a:lumMod val="75000"/>
              <a:lumOff val="25000"/>
            </a:schemeClr>
          </a:solidFill>
          <a:latin typeface="Diab Orient 012 Bold" panose="020F0803090008060101" pitchFamily="34" charset="-128"/>
          <a:ea typeface="Diab Orient 012 Bold" panose="020F0803090008060101" pitchFamily="34" charset="-128"/>
          <a:cs typeface="Diab Orient 012 Bold" panose="020F0803090008060101" pitchFamily="34" charset="-128"/>
        </a:defRPr>
      </a:lvl4pPr>
      <a:lvl5pPr marL="2057400" indent="-274320" algn="r" defTabSz="914400" rtl="1" eaLnBrk="1" latinLnBrk="0" hangingPunct="1">
        <a:lnSpc>
          <a:spcPct val="90000"/>
        </a:lnSpc>
        <a:spcBef>
          <a:spcPts val="500"/>
        </a:spcBef>
        <a:buFontTx/>
        <a:buBlip>
          <a:blip r:embed="rId41"/>
        </a:buBlip>
        <a:defRPr sz="1800" kern="1200">
          <a:solidFill>
            <a:schemeClr val="tx1">
              <a:lumMod val="75000"/>
              <a:lumOff val="25000"/>
            </a:schemeClr>
          </a:solidFill>
          <a:latin typeface="Diab Orient 012 Bold" panose="020F0803090008060101" pitchFamily="34" charset="-128"/>
          <a:ea typeface="Diab Orient 012 Bold" panose="020F0803090008060101" pitchFamily="34" charset="-128"/>
          <a:cs typeface="Diab Orient 012 Bold" panose="020F0803090008060101" pitchFamily="34" charset="-12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8162" y="358866"/>
            <a:ext cx="4822373" cy="729294"/>
          </a:xfrm>
        </p:spPr>
        <p:txBody>
          <a:bodyPr/>
          <a:lstStyle/>
          <a:p>
            <a:pPr algn="r" rtl="1"/>
            <a:r>
              <a:rPr lang="ar-QA" dirty="0">
                <a:cs typeface="mohammad bold art 1" pitchFamily="2" charset="-78"/>
              </a:rPr>
              <a:t>إعلان طرح مناقصة </a:t>
            </a:r>
            <a:endParaRPr lang="en-GB" dirty="0">
              <a:cs typeface="mohammad bold art 1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0487636"/>
              </p:ext>
            </p:extLst>
          </p:nvPr>
        </p:nvGraphicFramePr>
        <p:xfrm>
          <a:off x="264160" y="2682001"/>
          <a:ext cx="11360333" cy="19693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1153">
                  <a:extLst>
                    <a:ext uri="{9D8B030D-6E8A-4147-A177-3AD203B41FA5}">
                      <a16:colId xmlns:a16="http://schemas.microsoft.com/office/drawing/2014/main" val="1735942427"/>
                    </a:ext>
                  </a:extLst>
                </a:gridCol>
                <a:gridCol w="1130476">
                  <a:extLst>
                    <a:ext uri="{9D8B030D-6E8A-4147-A177-3AD203B41FA5}">
                      <a16:colId xmlns:a16="http://schemas.microsoft.com/office/drawing/2014/main" val="1270683008"/>
                    </a:ext>
                  </a:extLst>
                </a:gridCol>
                <a:gridCol w="1420931">
                  <a:extLst>
                    <a:ext uri="{9D8B030D-6E8A-4147-A177-3AD203B41FA5}">
                      <a16:colId xmlns:a16="http://schemas.microsoft.com/office/drawing/2014/main" val="2760974820"/>
                    </a:ext>
                  </a:extLst>
                </a:gridCol>
                <a:gridCol w="1068965">
                  <a:extLst>
                    <a:ext uri="{9D8B030D-6E8A-4147-A177-3AD203B41FA5}">
                      <a16:colId xmlns:a16="http://schemas.microsoft.com/office/drawing/2014/main" val="933891108"/>
                    </a:ext>
                  </a:extLst>
                </a:gridCol>
                <a:gridCol w="1244948">
                  <a:extLst>
                    <a:ext uri="{9D8B030D-6E8A-4147-A177-3AD203B41FA5}">
                      <a16:colId xmlns:a16="http://schemas.microsoft.com/office/drawing/2014/main" val="1551463826"/>
                    </a:ext>
                  </a:extLst>
                </a:gridCol>
                <a:gridCol w="3280444">
                  <a:extLst>
                    <a:ext uri="{9D8B030D-6E8A-4147-A177-3AD203B41FA5}">
                      <a16:colId xmlns:a16="http://schemas.microsoft.com/office/drawing/2014/main" val="1914323024"/>
                    </a:ext>
                  </a:extLst>
                </a:gridCol>
                <a:gridCol w="1793416">
                  <a:extLst>
                    <a:ext uri="{9D8B030D-6E8A-4147-A177-3AD203B41FA5}">
                      <a16:colId xmlns:a16="http://schemas.microsoft.com/office/drawing/2014/main" val="3387739297"/>
                    </a:ext>
                  </a:extLst>
                </a:gridCol>
              </a:tblGrid>
              <a:tr h="578329">
                <a:tc>
                  <a:txBody>
                    <a:bodyPr/>
                    <a:lstStyle/>
                    <a:p>
                      <a:pPr algn="ctr" rtl="1"/>
                      <a:r>
                        <a:rPr lang="ar-QA" b="0" dirty="0">
                          <a:cs typeface="mohammad bold art 1" pitchFamily="2" charset="-78"/>
                        </a:rPr>
                        <a:t>تاريخ الإقفال</a:t>
                      </a:r>
                      <a:r>
                        <a:rPr lang="ar-QA" b="0" baseline="0" dirty="0">
                          <a:cs typeface="mohammad bold art 1" pitchFamily="2" charset="-78"/>
                        </a:rPr>
                        <a:t> </a:t>
                      </a:r>
                      <a:endParaRPr lang="en-GB" b="0" dirty="0">
                        <a:cs typeface="mohammad bold art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QA" b="0" dirty="0">
                          <a:cs typeface="mohammad bold art 1" pitchFamily="2" charset="-78"/>
                        </a:rPr>
                        <a:t>قيمة الوثائق </a:t>
                      </a:r>
                      <a:endParaRPr lang="en-GB" b="0" dirty="0">
                        <a:cs typeface="mohammad bold art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QA" b="0" dirty="0">
                          <a:cs typeface="mohammad bold art 1" pitchFamily="2" charset="-78"/>
                        </a:rPr>
                        <a:t>التأمين المؤقت </a:t>
                      </a:r>
                      <a:endParaRPr lang="en-GB" b="0" dirty="0">
                        <a:cs typeface="mohammad bold art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QA" b="0" dirty="0">
                          <a:cs typeface="mohammad bold art 1" pitchFamily="2" charset="-78"/>
                        </a:rPr>
                        <a:t>نظام المظاريف</a:t>
                      </a:r>
                      <a:endParaRPr lang="en-GB" b="0" dirty="0">
                        <a:cs typeface="mohammad bold art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QA" b="0" dirty="0">
                          <a:cs typeface="mohammad bold art 1" pitchFamily="2" charset="-78"/>
                        </a:rPr>
                        <a:t>تصنيف الطلب</a:t>
                      </a:r>
                      <a:endParaRPr lang="en-GB" b="0" dirty="0">
                        <a:cs typeface="mohammad bold art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QA" b="0" dirty="0">
                          <a:cs typeface="mohammad bold art 1" pitchFamily="2" charset="-78"/>
                        </a:rPr>
                        <a:t>بيان موجز عن الأصناف أو الأعمال أو الخدمات المطلوبة </a:t>
                      </a:r>
                      <a:endParaRPr lang="en-GB" b="0" dirty="0">
                        <a:cs typeface="mohammad bold art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QA" b="0" dirty="0">
                          <a:cs typeface="mohammad bold art 1" pitchFamily="2" charset="-78"/>
                        </a:rPr>
                        <a:t>رقم المناقصة </a:t>
                      </a:r>
                      <a:endParaRPr lang="en-GB" b="0" dirty="0">
                        <a:cs typeface="mohammad bold art 1" pitchFamily="2" charset="-7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6906471"/>
                  </a:ext>
                </a:extLst>
              </a:tr>
              <a:tr h="1329251">
                <a:tc>
                  <a:txBody>
                    <a:bodyPr/>
                    <a:lstStyle/>
                    <a:p>
                      <a:pPr algn="ctr" rtl="1"/>
                      <a:r>
                        <a:rPr lang="ar-QA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mohammad bold art 1" pitchFamily="2" charset="-78"/>
                        </a:rPr>
                        <a:t>التاريخ:</a:t>
                      </a:r>
                    </a:p>
                    <a:p>
                      <a:pPr algn="ctr" rtl="1"/>
                      <a:r>
                        <a:rPr lang="ar-S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07/ 8 / 2026 م الساعة </a:t>
                      </a: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12/00</a:t>
                      </a:r>
                      <a:r>
                        <a:rPr lang="ar-SA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صباحاً.</a:t>
                      </a:r>
                      <a:endParaRPr lang="ar-QA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mohammad bold art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QA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mohammad bold art 1" pitchFamily="2" charset="-78"/>
                        </a:rPr>
                        <a:t>مبلغ مقطوع وقدره</a:t>
                      </a:r>
                      <a:r>
                        <a:rPr lang="ar-QA" dirty="0"/>
                        <a:t>:</a:t>
                      </a:r>
                      <a:r>
                        <a:rPr lang="ar-SA" dirty="0"/>
                        <a:t> </a:t>
                      </a:r>
                      <a:r>
                        <a:rPr lang="fr-FR" dirty="0"/>
                        <a:t>MRU</a:t>
                      </a:r>
                      <a:endParaRPr lang="en-GB" dirty="0"/>
                    </a:p>
                    <a:p>
                      <a:pPr algn="ctr" rtl="1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1800" u="sng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khbar MT" pitchFamily="2" charset="-78"/>
                        </a:rPr>
                        <a:t>لايوجد</a:t>
                      </a:r>
                      <a:endParaRPr lang="ar-QA" sz="1600" dirty="0">
                        <a:cs typeface="Akhbar MT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r" rtl="1">
                        <a:buFont typeface="Wingdings" panose="05000000000000000000" pitchFamily="2" charset="2"/>
                        <a:buNone/>
                      </a:pPr>
                      <a:r>
                        <a:rPr lang="ar-QA" dirty="0">
                          <a:cs typeface="mohammad bold art 1" pitchFamily="2" charset="-78"/>
                          <a:sym typeface="Wingdings 2" panose="05020102010507070707" pitchFamily="18" charset="2"/>
                        </a:rPr>
                        <a:t></a:t>
                      </a:r>
                      <a:r>
                        <a:rPr lang="ar-QA" dirty="0">
                          <a:cs typeface="mohammad bold art 1" pitchFamily="2" charset="-78"/>
                        </a:rPr>
                        <a:t>مظروف</a:t>
                      </a:r>
                    </a:p>
                    <a:p>
                      <a:pPr marL="285750" indent="-2857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dirty="0">
                          <a:cs typeface="mohammad bold art 1" pitchFamily="2" charset="-78"/>
                        </a:rPr>
                        <a:t>مظروفين</a:t>
                      </a:r>
                      <a:endParaRPr lang="en-GB" dirty="0">
                        <a:cs typeface="mohammad bold art 1" pitchFamily="2" charset="-78"/>
                      </a:endParaRPr>
                    </a:p>
                    <a:p>
                      <a:pPr algn="ctr" rtl="1"/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r" rtl="1">
                        <a:buFont typeface="Wingdings" panose="05000000000000000000" pitchFamily="2" charset="2"/>
                        <a:buNone/>
                      </a:pPr>
                      <a:r>
                        <a:rPr lang="ar-QA" dirty="0">
                          <a:cs typeface="mohammad bold art 1" pitchFamily="2" charset="-78"/>
                          <a:sym typeface="Wingdings 2" panose="05020102010507070707" pitchFamily="18" charset="2"/>
                        </a:rPr>
                        <a:t></a:t>
                      </a:r>
                      <a:r>
                        <a:rPr lang="ar-QA" dirty="0">
                          <a:cs typeface="mohammad bold art 1" pitchFamily="2" charset="-78"/>
                        </a:rPr>
                        <a:t>انشاء</a:t>
                      </a:r>
                    </a:p>
                    <a:p>
                      <a:pPr marL="285750" indent="-2857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QA" dirty="0">
                          <a:cs typeface="mohammad bold art 1" pitchFamily="2" charset="-78"/>
                        </a:rPr>
                        <a:t>توريد</a:t>
                      </a:r>
                    </a:p>
                    <a:p>
                      <a:pPr marL="285750" indent="-2857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QA" dirty="0">
                          <a:cs typeface="mohammad bold art 1" pitchFamily="2" charset="-78"/>
                        </a:rPr>
                        <a:t>خدمات</a:t>
                      </a:r>
                      <a:endParaRPr lang="en-GB" dirty="0">
                        <a:cs typeface="mohammad bold art 1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-SA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كراسة شروط: </a:t>
                      </a:r>
                      <a:r>
                        <a:rPr lang="ar-SA" dirty="0">
                          <a:latin typeface="Times New Roman" panose="02020603050405020304" pitchFamily="18" charset="0"/>
                          <a:cs typeface="mohammad bold art 1" pitchFamily="2" charset="-78"/>
                        </a:rPr>
                        <a:t>ممارسة توقيع عقد اطاري توريد سلال غذائية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800" b="1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مناقصة رقم: 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QC/2026/</a:t>
                      </a:r>
                      <a:r>
                        <a:rPr lang="fr-FR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0734508"/>
                  </a:ext>
                </a:extLst>
              </a:tr>
            </a:tbl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6344265" y="1648587"/>
            <a:ext cx="5081381" cy="5161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ar-QA" sz="2000" dirty="0">
                <a:cs typeface="mohammad bold art 1" pitchFamily="2" charset="-78"/>
              </a:rPr>
              <a:t>إعلان رقم </a:t>
            </a:r>
            <a:r>
              <a:rPr lang="ar-SA" sz="2000" dirty="0">
                <a:cs typeface="mohammad bold art 1" pitchFamily="2" charset="-78"/>
              </a:rPr>
              <a:t>0</a:t>
            </a:r>
            <a:r>
              <a:rPr lang="fr-FR" sz="2000" dirty="0">
                <a:cs typeface="mohammad bold art 1" pitchFamily="2" charset="-78"/>
              </a:rPr>
              <a:t>9</a:t>
            </a:r>
            <a:r>
              <a:rPr lang="ar-QA" sz="2000" dirty="0">
                <a:cs typeface="mohammad bold art 1" pitchFamily="2" charset="-78"/>
              </a:rPr>
              <a:t> التاريخ : </a:t>
            </a:r>
            <a:r>
              <a:rPr lang="ar-SA" sz="2000" dirty="0">
                <a:cs typeface="mohammad bold art 1" pitchFamily="2" charset="-78"/>
              </a:rPr>
              <a:t>24</a:t>
            </a:r>
            <a:r>
              <a:rPr lang="ar-QA" sz="2000" dirty="0">
                <a:cs typeface="mohammad bold art 1" pitchFamily="2" charset="-78"/>
              </a:rPr>
              <a:t> / </a:t>
            </a:r>
            <a:r>
              <a:rPr lang="ar-SA" sz="2000" dirty="0">
                <a:cs typeface="mohammad bold art 1" pitchFamily="2" charset="-78"/>
              </a:rPr>
              <a:t>07</a:t>
            </a:r>
            <a:r>
              <a:rPr lang="ar-QA" sz="2000" dirty="0">
                <a:cs typeface="mohammad bold art 1" pitchFamily="2" charset="-78"/>
              </a:rPr>
              <a:t> / </a:t>
            </a:r>
            <a:r>
              <a:rPr lang="ar-SA" sz="2000" dirty="0">
                <a:cs typeface="mohammad bold art 1" pitchFamily="2" charset="-78"/>
              </a:rPr>
              <a:t>2026</a:t>
            </a:r>
            <a:r>
              <a:rPr lang="ar-QA" sz="2000" dirty="0">
                <a:cs typeface="mohammad bold art 1" pitchFamily="2" charset="-78"/>
              </a:rPr>
              <a:t>م</a:t>
            </a:r>
            <a:endParaRPr lang="en-GB" sz="2000" dirty="0">
              <a:cs typeface="mohammad bold art 1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EB1E6F-DFDA-D511-9F21-BA7DB0543C27}"/>
              </a:ext>
            </a:extLst>
          </p:cNvPr>
          <p:cNvSpPr txBox="1"/>
          <p:nvPr/>
        </p:nvSpPr>
        <p:spPr>
          <a:xfrm>
            <a:off x="264160" y="5042892"/>
            <a:ext cx="1145031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ar-QA" dirty="0">
                <a:cs typeface="mohammad bold art 1" pitchFamily="2" charset="-78"/>
              </a:rPr>
              <a:t>يمكن الحصول على وثائق المناقصة من خلال مكتب قطر الخيرية من </a:t>
            </a:r>
            <a:r>
              <a:rPr lang="ar-SA" dirty="0">
                <a:cs typeface="mohammad bold art 1" pitchFamily="2" charset="-78"/>
              </a:rPr>
              <a:t>المكتب </a:t>
            </a:r>
            <a:r>
              <a:rPr lang="ar-QA" dirty="0">
                <a:cs typeface="mohammad bold art 1" pitchFamily="2" charset="-78"/>
              </a:rPr>
              <a:t>(عنوان المكتب </a:t>
            </a:r>
            <a:r>
              <a:rPr lang="ar-SA" dirty="0">
                <a:cs typeface="mohammad bold art 1" pitchFamily="2" charset="-78"/>
              </a:rPr>
              <a:t>طريق تاتا حلف محطة ستار</a:t>
            </a:r>
            <a:r>
              <a:rPr lang="ar-QA" dirty="0">
                <a:cs typeface="mohammad bold art 1" pitchFamily="2" charset="-78"/>
              </a:rPr>
              <a:t>)</a:t>
            </a:r>
            <a:endParaRPr lang="en-US" dirty="0">
              <a:cs typeface="mohammad bold art 1" pitchFamily="2" charset="-78"/>
            </a:endParaRPr>
          </a:p>
          <a:p>
            <a:pPr marL="285750" indent="-285750" algn="r" rtl="1">
              <a:buFont typeface="Wingdings" panose="05000000000000000000" pitchFamily="2" charset="2"/>
              <a:buChar char="v"/>
            </a:pPr>
            <a:r>
              <a:rPr lang="ar-QA" dirty="0">
                <a:cs typeface="mohammad bold art 1" pitchFamily="2" charset="-78"/>
              </a:rPr>
              <a:t>يتم استلام مستندات المناقصة أعلاه بموجب كتاب تفويض من الشركة </a:t>
            </a:r>
            <a:r>
              <a:rPr lang="ar-SA" dirty="0">
                <a:cs typeface="mohammad bold art 1" pitchFamily="2" charset="-78"/>
              </a:rPr>
              <a:t>مكتب قطر الخيرية </a:t>
            </a:r>
            <a:r>
              <a:rPr lang="ar-QA" dirty="0">
                <a:cs typeface="mohammad bold art 1" pitchFamily="2" charset="-78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B3FDB6-AFF1-60D5-96EA-A34A1A94594C}"/>
              </a:ext>
            </a:extLst>
          </p:cNvPr>
          <p:cNvSpPr txBox="1"/>
          <p:nvPr/>
        </p:nvSpPr>
        <p:spPr>
          <a:xfrm>
            <a:off x="264160" y="2194488"/>
            <a:ext cx="11161488" cy="463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QA" dirty="0">
                <a:latin typeface="Times New Roman" panose="02020603050405020304" pitchFamily="18" charset="0"/>
                <a:ea typeface="Times New Roman" panose="02020603050405020304" pitchFamily="18" charset="0"/>
                <a:cs typeface="mohammad bold art 1" pitchFamily="2" charset="-78"/>
              </a:rPr>
              <a:t>ي</a:t>
            </a:r>
            <a:r>
              <a:rPr lang="ar-JO" dirty="0">
                <a:latin typeface="Times New Roman" panose="02020603050405020304" pitchFamily="18" charset="0"/>
                <a:cs typeface="mohammad bold art 1" pitchFamily="2" charset="-78"/>
              </a:rPr>
              <a:t>علن </a:t>
            </a:r>
            <a:r>
              <a:rPr lang="ar-QA" dirty="0">
                <a:latin typeface="Times New Roman" panose="02020603050405020304" pitchFamily="18" charset="0"/>
                <a:cs typeface="mohammad bold art 1" pitchFamily="2" charset="-78"/>
              </a:rPr>
              <a:t>مكتب </a:t>
            </a:r>
            <a:r>
              <a:rPr lang="ar-JO" dirty="0">
                <a:latin typeface="Times New Roman" panose="02020603050405020304" pitchFamily="18" charset="0"/>
                <a:cs typeface="mohammad bold art 1" pitchFamily="2" charset="-78"/>
              </a:rPr>
              <a:t>قطر الخيرية </a:t>
            </a:r>
            <a:r>
              <a:rPr lang="ar-QA" dirty="0">
                <a:latin typeface="Times New Roman" panose="02020603050405020304" pitchFamily="18" charset="0"/>
                <a:cs typeface="mohammad bold art 1" pitchFamily="2" charset="-78"/>
              </a:rPr>
              <a:t>بدولة </a:t>
            </a:r>
            <a:r>
              <a:rPr lang="en-US" dirty="0">
                <a:latin typeface="Times New Roman" panose="02020603050405020304" pitchFamily="18" charset="0"/>
                <a:cs typeface="mohammad bold art 1" pitchFamily="2" charset="-78"/>
              </a:rPr>
              <a:t>  </a:t>
            </a:r>
            <a:r>
              <a:rPr lang="ar-SA" dirty="0">
                <a:latin typeface="Times New Roman" panose="02020603050405020304" pitchFamily="18" charset="0"/>
                <a:cs typeface="mohammad bold art 1" pitchFamily="2" charset="-78"/>
              </a:rPr>
              <a:t>موريتانيا</a:t>
            </a:r>
            <a:r>
              <a:rPr lang="en-US" dirty="0">
                <a:latin typeface="Times New Roman" panose="02020603050405020304" pitchFamily="18" charset="0"/>
                <a:cs typeface="mohammad bold art 1" pitchFamily="2" charset="-78"/>
              </a:rPr>
              <a:t> </a:t>
            </a:r>
            <a:r>
              <a:rPr lang="ar-JO" dirty="0">
                <a:latin typeface="Times New Roman" panose="02020603050405020304" pitchFamily="18" charset="0"/>
                <a:cs typeface="mohammad bold art 1" pitchFamily="2" charset="-78"/>
              </a:rPr>
              <a:t>عن </a:t>
            </a:r>
            <a:r>
              <a:rPr lang="ar-SA">
                <a:latin typeface="Times New Roman" panose="02020603050405020304" pitchFamily="18" charset="0"/>
                <a:cs typeface="mohammad bold art 1" pitchFamily="2" charset="-78"/>
              </a:rPr>
              <a:t>ممارسة توقيع </a:t>
            </a:r>
            <a:r>
              <a:rPr lang="ar-SA" dirty="0">
                <a:latin typeface="Times New Roman" panose="02020603050405020304" pitchFamily="18" charset="0"/>
                <a:cs typeface="mohammad bold art 1" pitchFamily="2" charset="-78"/>
              </a:rPr>
              <a:t>عقد اطاري توريد سلال غذائية :</a:t>
            </a:r>
            <a:endParaRPr lang="fr-FR" dirty="0">
              <a:solidFill>
                <a:srgbClr val="FF0000"/>
              </a:solidFill>
              <a:latin typeface="Times New Roman" panose="02020603050405020304" pitchFamily="18" charset="0"/>
              <a:cs typeface="mohammad bold art 1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0199663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ED20455-EB5C-445F-9966-A22C72337E3E}" vid="{A9EB4F0A-CB1E-4A83-865E-CF0E4ED518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45DE5E7215BF34A892E823E59C15EB3" ma:contentTypeVersion="0" ma:contentTypeDescription="Create a new document." ma:contentTypeScope="" ma:versionID="6e0e19561011c98039a9f35b21c88a9b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0967b7be50301903c78f9c39c6fd9af8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184A1E-7762-45E1-8631-A8A9A7901F22}">
  <ds:schemaRefs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02A9504A-D2BD-421A-9696-9984EA89BFC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2C9CC9-CF03-48E3-B6F7-0287F96355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Metadata/LabelInfo.xml><?xml version="1.0" encoding="utf-8"?>
<clbl:labelList xmlns:clbl="http://schemas.microsoft.com/office/2020/mipLabelMetadata">
  <clbl:label id="{7ee52cdc-30a1-4548-a0c7-80d04ffdacf8}" enabled="1" method="Standard" siteId="{cee40b02-c0c5-4f48-ae3a-da914750bbd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19154</TotalTime>
  <Words>130</Words>
  <Application>Microsoft Office PowerPoint</Application>
  <PresentationFormat>Grand écran</PresentationFormat>
  <Paragraphs>23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10" baseType="lpstr">
      <vt:lpstr>Akhbar MT</vt:lpstr>
      <vt:lpstr>Aptos</vt:lpstr>
      <vt:lpstr>Arial</vt:lpstr>
      <vt:lpstr>Calibri</vt:lpstr>
      <vt:lpstr>Diab Orient 012 Bold</vt:lpstr>
      <vt:lpstr>mohammad bold art 1</vt:lpstr>
      <vt:lpstr>Times New Roman</vt:lpstr>
      <vt:lpstr>Wingdings</vt:lpstr>
      <vt:lpstr>Presentation1</vt:lpstr>
      <vt:lpstr>إعلان طرح مناقصة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معايشة التبرعات</dc:title>
  <dc:creator>Hamed Aladdin</dc:creator>
  <cp:lastModifiedBy>Souleimane Cheikh Hamdi</cp:lastModifiedBy>
  <cp:revision>223</cp:revision>
  <cp:lastPrinted>2022-06-23T05:52:01Z</cp:lastPrinted>
  <dcterms:created xsi:type="dcterms:W3CDTF">2020-01-15T08:05:00Z</dcterms:created>
  <dcterms:modified xsi:type="dcterms:W3CDTF">2026-07-23T06:42:56Z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0x010100145DE5E7215BF34A892E823E59C15EB3</vt:lpwstr>
  </property>
  <property fmtid="{D5CDD505-2E9C-101B-9397-08002B2CF9AE}" pid="3" name="ClassificationContentMarkingFooterLocations">
    <vt:lpwstr>Presentation1:5</vt:lpwstr>
  </property>
  <property fmtid="{D5CDD505-2E9C-101B-9397-08002B2CF9AE}" pid="4" name="ClassificationContentMarkingFooterText">
    <vt:lpwstr>Classification: Internal  داخلي</vt:lpwstr>
  </property>
</Properties>
</file>